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6" d="100"/>
          <a:sy n="66" d="100"/>
        </p:scale>
        <p:origin x="22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02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27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78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79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29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529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72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85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99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169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454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B63A-8CEA-4F94-B518-71FCD51A3F7A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0B040-E532-4434-AACB-4CDB135E22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832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4F77664-E28B-4474-8569-62B2BAF9D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158"/>
            <a:ext cx="6858000" cy="969684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100868C-C130-4C84-A132-C170121042AB}"/>
              </a:ext>
            </a:extLst>
          </p:cNvPr>
          <p:cNvSpPr txBox="1"/>
          <p:nvPr/>
        </p:nvSpPr>
        <p:spPr>
          <a:xfrm>
            <a:off x="1210069" y="7986096"/>
            <a:ext cx="4437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Шрифт ITC Avant </a:t>
            </a:r>
            <a:r>
              <a:rPr lang="ru-RU" dirty="0" err="1">
                <a:latin typeface="ITC Avant Garde Gothic Demi" panose="020B0802020202020204" pitchFamily="34" charset="0"/>
              </a:rPr>
              <a:t>Garde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Gothic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Demi</a:t>
            </a:r>
            <a:endParaRPr lang="ru-RU" dirty="0">
              <a:latin typeface="ITC Avant Garde Gothic Demi" panose="020B08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37D413-81E3-46AF-ADE3-7D2688CF5E9C}"/>
              </a:ext>
            </a:extLst>
          </p:cNvPr>
          <p:cNvSpPr txBox="1"/>
          <p:nvPr/>
        </p:nvSpPr>
        <p:spPr>
          <a:xfrm>
            <a:off x="2224687" y="3774462"/>
            <a:ext cx="36438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Иванов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07163A-82FE-4A66-AD43-8EEDD74FCD0B}"/>
              </a:ext>
            </a:extLst>
          </p:cNvPr>
          <p:cNvSpPr txBox="1"/>
          <p:nvPr/>
        </p:nvSpPr>
        <p:spPr>
          <a:xfrm>
            <a:off x="1431049" y="4411248"/>
            <a:ext cx="45658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 Иванович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AF3A0D-6EF8-4D04-8B1C-32E8AC4B75E5}"/>
              </a:ext>
            </a:extLst>
          </p:cNvPr>
          <p:cNvSpPr txBox="1"/>
          <p:nvPr/>
        </p:nvSpPr>
        <p:spPr>
          <a:xfrm>
            <a:off x="399840" y="8576716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Ректор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9E428D-476F-4AC7-BA0E-05ECDB04D19C}"/>
              </a:ext>
            </a:extLst>
          </p:cNvPr>
          <p:cNvSpPr txBox="1"/>
          <p:nvPr/>
        </p:nvSpPr>
        <p:spPr>
          <a:xfrm>
            <a:off x="5038909" y="8588290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С.Ю. ВОЛКОВ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667B0E-752E-4368-B8DA-AE1DF43C19A8}"/>
              </a:ext>
            </a:extLst>
          </p:cNvPr>
          <p:cNvSpPr txBox="1"/>
          <p:nvPr/>
        </p:nvSpPr>
        <p:spPr>
          <a:xfrm>
            <a:off x="2769781" y="8974976"/>
            <a:ext cx="131843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dirty="0">
                <a:latin typeface="ITC Avant Garde Gothic Demi" panose="020B0802020202020204" pitchFamily="34" charset="0"/>
              </a:rPr>
              <a:t>Г. Бишкек</a:t>
            </a:r>
            <a:r>
              <a:rPr lang="en-US" sz="1100" dirty="0">
                <a:latin typeface="ITC Avant Garde Gothic Demi" panose="020B0802020202020204" pitchFamily="34" charset="0"/>
              </a:rPr>
              <a:t>,</a:t>
            </a:r>
            <a:r>
              <a:rPr lang="ru-RU" sz="1100" dirty="0">
                <a:latin typeface="ITC Avant Garde Gothic Demi" panose="020B0802020202020204" pitchFamily="34" charset="0"/>
              </a:rPr>
              <a:t> 2026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4D027A-0372-4BC3-B6C8-C750E15FA45C}"/>
              </a:ext>
            </a:extLst>
          </p:cNvPr>
          <p:cNvSpPr txBox="1"/>
          <p:nvPr/>
        </p:nvSpPr>
        <p:spPr>
          <a:xfrm>
            <a:off x="1844188" y="6947350"/>
            <a:ext cx="3169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Название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517412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0945FF-34C7-46D1-A479-E2084FADC17B}"/>
              </a:ext>
            </a:extLst>
          </p:cNvPr>
          <p:cNvSpPr txBox="1"/>
          <p:nvPr/>
        </p:nvSpPr>
        <p:spPr>
          <a:xfrm>
            <a:off x="1210069" y="7986096"/>
            <a:ext cx="4437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Шрифт ITC Avant </a:t>
            </a:r>
            <a:r>
              <a:rPr lang="ru-RU" dirty="0" err="1">
                <a:latin typeface="ITC Avant Garde Gothic Demi" panose="020B0802020202020204" pitchFamily="34" charset="0"/>
              </a:rPr>
              <a:t>Garde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Gothic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Demi</a:t>
            </a:r>
            <a:endParaRPr lang="ru-RU" dirty="0">
              <a:latin typeface="ITC Avant Garde Gothic Demi" panose="020B08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2A4202-6647-4A13-B961-0CEFC4BF1AE7}"/>
              </a:ext>
            </a:extLst>
          </p:cNvPr>
          <p:cNvSpPr txBox="1"/>
          <p:nvPr/>
        </p:nvSpPr>
        <p:spPr>
          <a:xfrm>
            <a:off x="2224687" y="3774462"/>
            <a:ext cx="36438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Иванов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32533C-E2BA-42FA-A5D6-6DE916D1163F}"/>
              </a:ext>
            </a:extLst>
          </p:cNvPr>
          <p:cNvSpPr txBox="1"/>
          <p:nvPr/>
        </p:nvSpPr>
        <p:spPr>
          <a:xfrm>
            <a:off x="1431049" y="4411248"/>
            <a:ext cx="45658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 Иванович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DCDD19-ECA1-464B-9FDB-43B083C4C838}"/>
              </a:ext>
            </a:extLst>
          </p:cNvPr>
          <p:cNvSpPr txBox="1"/>
          <p:nvPr/>
        </p:nvSpPr>
        <p:spPr>
          <a:xfrm>
            <a:off x="399840" y="8576716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Ректор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67A3F4-4C5D-42CF-8B0C-8140595659B1}"/>
              </a:ext>
            </a:extLst>
          </p:cNvPr>
          <p:cNvSpPr txBox="1"/>
          <p:nvPr/>
        </p:nvSpPr>
        <p:spPr>
          <a:xfrm>
            <a:off x="5038909" y="8588290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С.Ю. ВОЛКОВ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CA49E0-2959-4FA1-AC80-8CBCA7F17B52}"/>
              </a:ext>
            </a:extLst>
          </p:cNvPr>
          <p:cNvSpPr txBox="1"/>
          <p:nvPr/>
        </p:nvSpPr>
        <p:spPr>
          <a:xfrm>
            <a:off x="2769781" y="8974976"/>
            <a:ext cx="131843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dirty="0">
                <a:latin typeface="ITC Avant Garde Gothic Demi" panose="020B0802020202020204" pitchFamily="34" charset="0"/>
              </a:rPr>
              <a:t>Г. Бишкек</a:t>
            </a:r>
            <a:r>
              <a:rPr lang="en-US" sz="1100" dirty="0">
                <a:latin typeface="ITC Avant Garde Gothic Demi" panose="020B0802020202020204" pitchFamily="34" charset="0"/>
              </a:rPr>
              <a:t>,</a:t>
            </a:r>
            <a:r>
              <a:rPr lang="ru-RU" sz="1100" dirty="0">
                <a:latin typeface="ITC Avant Garde Gothic Demi" panose="020B0802020202020204" pitchFamily="34" charset="0"/>
              </a:rPr>
              <a:t> 2026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019E2D-BB67-41F8-9F92-D1C0CC5ADE6C}"/>
              </a:ext>
            </a:extLst>
          </p:cNvPr>
          <p:cNvSpPr txBox="1"/>
          <p:nvPr/>
        </p:nvSpPr>
        <p:spPr>
          <a:xfrm>
            <a:off x="1844188" y="6947350"/>
            <a:ext cx="3169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Название мероприятия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0A07232-28EE-4368-ABD9-4C07DF30B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8752"/>
            <a:ext cx="6858000" cy="969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485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1FDE1A9-41E8-4F46-970F-96DED7AA10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158"/>
            <a:ext cx="6858000" cy="96968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BD8F43-3BFB-41D9-889A-C8EEAB6C1610}"/>
              </a:ext>
            </a:extLst>
          </p:cNvPr>
          <p:cNvSpPr txBox="1"/>
          <p:nvPr/>
        </p:nvSpPr>
        <p:spPr>
          <a:xfrm>
            <a:off x="1210069" y="7986096"/>
            <a:ext cx="4437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Шрифт ITC Avant </a:t>
            </a:r>
            <a:r>
              <a:rPr lang="ru-RU" dirty="0" err="1">
                <a:latin typeface="ITC Avant Garde Gothic Demi" panose="020B0802020202020204" pitchFamily="34" charset="0"/>
              </a:rPr>
              <a:t>Garde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Gothic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Demi</a:t>
            </a:r>
            <a:endParaRPr lang="ru-RU" dirty="0">
              <a:latin typeface="ITC Avant Garde Gothic Demi" panose="020B08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6FA6C1-5D2F-40E3-B077-5FA2340B537C}"/>
              </a:ext>
            </a:extLst>
          </p:cNvPr>
          <p:cNvSpPr txBox="1"/>
          <p:nvPr/>
        </p:nvSpPr>
        <p:spPr>
          <a:xfrm>
            <a:off x="2224687" y="3774462"/>
            <a:ext cx="36438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C86951-17C9-4EA8-B2D2-B8182A13EDC7}"/>
              </a:ext>
            </a:extLst>
          </p:cNvPr>
          <p:cNvSpPr txBox="1"/>
          <p:nvPr/>
        </p:nvSpPr>
        <p:spPr>
          <a:xfrm>
            <a:off x="1431049" y="4411248"/>
            <a:ext cx="45658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 Иванович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E86B06-8DEC-47E0-8943-256E9D451155}"/>
              </a:ext>
            </a:extLst>
          </p:cNvPr>
          <p:cNvSpPr txBox="1"/>
          <p:nvPr/>
        </p:nvSpPr>
        <p:spPr>
          <a:xfrm>
            <a:off x="399840" y="8576716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Ректор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DC65BB-2764-4772-B45F-DFC981E1FD8B}"/>
              </a:ext>
            </a:extLst>
          </p:cNvPr>
          <p:cNvSpPr txBox="1"/>
          <p:nvPr/>
        </p:nvSpPr>
        <p:spPr>
          <a:xfrm>
            <a:off x="5038909" y="8588290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С.Ю. ВОЛКОВ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BBDE95-BB8B-41D8-89E0-C8FED90F446C}"/>
              </a:ext>
            </a:extLst>
          </p:cNvPr>
          <p:cNvSpPr txBox="1"/>
          <p:nvPr/>
        </p:nvSpPr>
        <p:spPr>
          <a:xfrm>
            <a:off x="2769781" y="8974976"/>
            <a:ext cx="131843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dirty="0">
                <a:latin typeface="ITC Avant Garde Gothic Demi" panose="020B0802020202020204" pitchFamily="34" charset="0"/>
              </a:rPr>
              <a:t>Г. Бишкек</a:t>
            </a:r>
            <a:r>
              <a:rPr lang="en-US" sz="1100" dirty="0">
                <a:latin typeface="ITC Avant Garde Gothic Demi" panose="020B0802020202020204" pitchFamily="34" charset="0"/>
              </a:rPr>
              <a:t>,</a:t>
            </a:r>
            <a:r>
              <a:rPr lang="ru-RU" sz="1100" dirty="0">
                <a:latin typeface="ITC Avant Garde Gothic Demi" panose="020B0802020202020204" pitchFamily="34" charset="0"/>
              </a:rPr>
              <a:t> 2026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C7FE00-181D-4FCA-B72F-434AF9903647}"/>
              </a:ext>
            </a:extLst>
          </p:cNvPr>
          <p:cNvSpPr txBox="1"/>
          <p:nvPr/>
        </p:nvSpPr>
        <p:spPr>
          <a:xfrm>
            <a:off x="1844188" y="6947350"/>
            <a:ext cx="3169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Название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103299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B8B3656-AD54-439F-ABC7-02DA045544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342" y="8573"/>
            <a:ext cx="7002684" cy="98974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40EC6D-B691-41B8-9D26-EC727BE0A33F}"/>
              </a:ext>
            </a:extLst>
          </p:cNvPr>
          <p:cNvSpPr txBox="1"/>
          <p:nvPr/>
        </p:nvSpPr>
        <p:spPr>
          <a:xfrm>
            <a:off x="1210069" y="7986096"/>
            <a:ext cx="4437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Шрифт ITC Avant </a:t>
            </a:r>
            <a:r>
              <a:rPr lang="ru-RU" dirty="0" err="1">
                <a:latin typeface="ITC Avant Garde Gothic Demi" panose="020B0802020202020204" pitchFamily="34" charset="0"/>
              </a:rPr>
              <a:t>Garde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Gothic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Demi</a:t>
            </a:r>
            <a:endParaRPr lang="ru-RU" dirty="0">
              <a:latin typeface="ITC Avant Garde Gothic Demi" panose="020B08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F3C2ED-7B51-4132-8C02-555EB6BE89D0}"/>
              </a:ext>
            </a:extLst>
          </p:cNvPr>
          <p:cNvSpPr txBox="1"/>
          <p:nvPr/>
        </p:nvSpPr>
        <p:spPr>
          <a:xfrm>
            <a:off x="2224687" y="3774462"/>
            <a:ext cx="36438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1A1E89-ADEA-4D71-8B7B-34FF08E1EF86}"/>
              </a:ext>
            </a:extLst>
          </p:cNvPr>
          <p:cNvSpPr txBox="1"/>
          <p:nvPr/>
        </p:nvSpPr>
        <p:spPr>
          <a:xfrm>
            <a:off x="1431049" y="4330489"/>
            <a:ext cx="45658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 Иванович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8E02CE-5722-4242-8FDF-C085D259CF54}"/>
              </a:ext>
            </a:extLst>
          </p:cNvPr>
          <p:cNvSpPr txBox="1"/>
          <p:nvPr/>
        </p:nvSpPr>
        <p:spPr>
          <a:xfrm>
            <a:off x="399840" y="8576716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Ректор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03823B-BAD1-4721-A5C3-725B5E7F5E3D}"/>
              </a:ext>
            </a:extLst>
          </p:cNvPr>
          <p:cNvSpPr txBox="1"/>
          <p:nvPr/>
        </p:nvSpPr>
        <p:spPr>
          <a:xfrm>
            <a:off x="5038909" y="8588290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С.Ю. ВОЛКОВ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96791F-5655-46FC-9290-8BB0B09A9FAE}"/>
              </a:ext>
            </a:extLst>
          </p:cNvPr>
          <p:cNvSpPr txBox="1"/>
          <p:nvPr/>
        </p:nvSpPr>
        <p:spPr>
          <a:xfrm>
            <a:off x="2769781" y="8974976"/>
            <a:ext cx="131843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dirty="0">
                <a:latin typeface="ITC Avant Garde Gothic Demi" panose="020B0802020202020204" pitchFamily="34" charset="0"/>
              </a:rPr>
              <a:t>Г. Бишкек</a:t>
            </a:r>
            <a:r>
              <a:rPr lang="en-US" sz="1100" dirty="0">
                <a:latin typeface="ITC Avant Garde Gothic Demi" panose="020B0802020202020204" pitchFamily="34" charset="0"/>
              </a:rPr>
              <a:t>,</a:t>
            </a:r>
            <a:r>
              <a:rPr lang="ru-RU" sz="1100" dirty="0">
                <a:latin typeface="ITC Avant Garde Gothic Demi" panose="020B0802020202020204" pitchFamily="34" charset="0"/>
              </a:rPr>
              <a:t> 2026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27A151-DB67-4F8C-90BA-E0C9E710ECDD}"/>
              </a:ext>
            </a:extLst>
          </p:cNvPr>
          <p:cNvSpPr txBox="1"/>
          <p:nvPr/>
        </p:nvSpPr>
        <p:spPr>
          <a:xfrm>
            <a:off x="1844188" y="6733990"/>
            <a:ext cx="3169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Название м</a:t>
            </a:r>
            <a:r>
              <a:rPr lang="en-US" dirty="0">
                <a:latin typeface="ITC Avant Garde Gothic Demi" panose="020B0802020202020204" pitchFamily="34" charset="0"/>
              </a:rPr>
              <a:t>e</a:t>
            </a:r>
            <a:r>
              <a:rPr lang="ru-RU" dirty="0" err="1">
                <a:latin typeface="ITC Avant Garde Gothic Demi" panose="020B0802020202020204" pitchFamily="34" charset="0"/>
              </a:rPr>
              <a:t>роприятия</a:t>
            </a:r>
            <a:endParaRPr lang="ru-RU" dirty="0">
              <a:latin typeface="ITC Avant Garde Gothic Demi" panose="020B08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774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FEC3FA9-B41D-4B54-AFCD-040CF779C2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158"/>
            <a:ext cx="6858000" cy="96968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7E31EDE-08B7-4AA0-8C2A-DBD5393D55CD}"/>
              </a:ext>
            </a:extLst>
          </p:cNvPr>
          <p:cNvSpPr txBox="1"/>
          <p:nvPr/>
        </p:nvSpPr>
        <p:spPr>
          <a:xfrm>
            <a:off x="1210069" y="7986096"/>
            <a:ext cx="4437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Шрифт ITC Avant </a:t>
            </a:r>
            <a:r>
              <a:rPr lang="ru-RU" dirty="0" err="1">
                <a:latin typeface="ITC Avant Garde Gothic Demi" panose="020B0802020202020204" pitchFamily="34" charset="0"/>
              </a:rPr>
              <a:t>Garde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Gothic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Demi</a:t>
            </a:r>
            <a:endParaRPr lang="ru-RU" dirty="0">
              <a:latin typeface="ITC Avant Garde Gothic Demi" panose="020B08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915A70-CBE8-493F-9A32-65B011487C53}"/>
              </a:ext>
            </a:extLst>
          </p:cNvPr>
          <p:cNvSpPr txBox="1"/>
          <p:nvPr/>
        </p:nvSpPr>
        <p:spPr>
          <a:xfrm>
            <a:off x="2224687" y="3774462"/>
            <a:ext cx="36438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0C3AB2-193E-43AB-A032-01A0A913B468}"/>
              </a:ext>
            </a:extLst>
          </p:cNvPr>
          <p:cNvSpPr txBox="1"/>
          <p:nvPr/>
        </p:nvSpPr>
        <p:spPr>
          <a:xfrm>
            <a:off x="1431049" y="4411248"/>
            <a:ext cx="45658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 Иванович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0E9E92-EB77-4C10-8896-F5C72179D7DE}"/>
              </a:ext>
            </a:extLst>
          </p:cNvPr>
          <p:cNvSpPr txBox="1"/>
          <p:nvPr/>
        </p:nvSpPr>
        <p:spPr>
          <a:xfrm>
            <a:off x="399840" y="8576716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Ректор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790C25-9BCC-430B-9CA1-260127907C34}"/>
              </a:ext>
            </a:extLst>
          </p:cNvPr>
          <p:cNvSpPr txBox="1"/>
          <p:nvPr/>
        </p:nvSpPr>
        <p:spPr>
          <a:xfrm>
            <a:off x="5038909" y="8588290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С.Ю. ВОЛКОВ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28344E-4EAB-4273-B077-DB1BBD3E1182}"/>
              </a:ext>
            </a:extLst>
          </p:cNvPr>
          <p:cNvSpPr txBox="1"/>
          <p:nvPr/>
        </p:nvSpPr>
        <p:spPr>
          <a:xfrm>
            <a:off x="2769781" y="8974976"/>
            <a:ext cx="131843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dirty="0">
                <a:latin typeface="ITC Avant Garde Gothic Demi" panose="020B0802020202020204" pitchFamily="34" charset="0"/>
              </a:rPr>
              <a:t>Г. Бишкек</a:t>
            </a:r>
            <a:r>
              <a:rPr lang="en-US" sz="1100" dirty="0">
                <a:latin typeface="ITC Avant Garde Gothic Demi" panose="020B0802020202020204" pitchFamily="34" charset="0"/>
              </a:rPr>
              <a:t>,</a:t>
            </a:r>
            <a:r>
              <a:rPr lang="ru-RU" sz="1100" dirty="0">
                <a:latin typeface="ITC Avant Garde Gothic Demi" panose="020B0802020202020204" pitchFamily="34" charset="0"/>
              </a:rPr>
              <a:t> 2026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C98B9-3AA9-4B98-ADD5-5A7FF24303DB}"/>
              </a:ext>
            </a:extLst>
          </p:cNvPr>
          <p:cNvSpPr txBox="1"/>
          <p:nvPr/>
        </p:nvSpPr>
        <p:spPr>
          <a:xfrm>
            <a:off x="1844188" y="6814000"/>
            <a:ext cx="3169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Название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257929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AAF964D-512B-411D-A06C-189AD3AC6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158"/>
            <a:ext cx="6858000" cy="96968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A8B8D-0CDD-49A4-8CC9-85F5795B7C9C}"/>
              </a:ext>
            </a:extLst>
          </p:cNvPr>
          <p:cNvSpPr txBox="1"/>
          <p:nvPr/>
        </p:nvSpPr>
        <p:spPr>
          <a:xfrm>
            <a:off x="1210069" y="7986096"/>
            <a:ext cx="4437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Шрифт ITC Avant </a:t>
            </a:r>
            <a:r>
              <a:rPr lang="ru-RU" dirty="0" err="1">
                <a:latin typeface="ITC Avant Garde Gothic Demi" panose="020B0802020202020204" pitchFamily="34" charset="0"/>
              </a:rPr>
              <a:t>Garde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Gothic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Demi</a:t>
            </a:r>
            <a:endParaRPr lang="ru-RU" dirty="0">
              <a:latin typeface="ITC Avant Garde Gothic Demi" panose="020B08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D87A9B-A923-4A19-AD7B-AEFBE66170FE}"/>
              </a:ext>
            </a:extLst>
          </p:cNvPr>
          <p:cNvSpPr txBox="1"/>
          <p:nvPr/>
        </p:nvSpPr>
        <p:spPr>
          <a:xfrm>
            <a:off x="482247" y="2976902"/>
            <a:ext cx="36438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B975D4-2579-4962-B11F-E75FED4649D9}"/>
              </a:ext>
            </a:extLst>
          </p:cNvPr>
          <p:cNvSpPr txBox="1"/>
          <p:nvPr/>
        </p:nvSpPr>
        <p:spPr>
          <a:xfrm>
            <a:off x="485749" y="3521355"/>
            <a:ext cx="45658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 Иванович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B4AD46-67E8-4EE3-820C-A671829C0B31}"/>
              </a:ext>
            </a:extLst>
          </p:cNvPr>
          <p:cNvSpPr txBox="1"/>
          <p:nvPr/>
        </p:nvSpPr>
        <p:spPr>
          <a:xfrm>
            <a:off x="399840" y="8576716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Ректор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7CAC95-EB63-4899-AEAD-2DC29A2E4969}"/>
              </a:ext>
            </a:extLst>
          </p:cNvPr>
          <p:cNvSpPr txBox="1"/>
          <p:nvPr/>
        </p:nvSpPr>
        <p:spPr>
          <a:xfrm>
            <a:off x="5038909" y="8588290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С.Ю. ВОЛКОВ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450BF4-1329-4270-A2C7-770CEF63BB88}"/>
              </a:ext>
            </a:extLst>
          </p:cNvPr>
          <p:cNvSpPr txBox="1"/>
          <p:nvPr/>
        </p:nvSpPr>
        <p:spPr>
          <a:xfrm>
            <a:off x="2769781" y="8974976"/>
            <a:ext cx="131843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dirty="0">
                <a:latin typeface="ITC Avant Garde Gothic Demi" panose="020B0802020202020204" pitchFamily="34" charset="0"/>
              </a:rPr>
              <a:t>Г. Бишкек</a:t>
            </a:r>
            <a:r>
              <a:rPr lang="en-US" sz="1100" dirty="0">
                <a:latin typeface="ITC Avant Garde Gothic Demi" panose="020B0802020202020204" pitchFamily="34" charset="0"/>
              </a:rPr>
              <a:t>,</a:t>
            </a:r>
            <a:r>
              <a:rPr lang="ru-RU" sz="1100" dirty="0">
                <a:latin typeface="ITC Avant Garde Gothic Demi" panose="020B0802020202020204" pitchFamily="34" charset="0"/>
              </a:rPr>
              <a:t> 2026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128B43-6A0D-47D3-A5F2-2AB722DCFE41}"/>
              </a:ext>
            </a:extLst>
          </p:cNvPr>
          <p:cNvSpPr txBox="1"/>
          <p:nvPr/>
        </p:nvSpPr>
        <p:spPr>
          <a:xfrm>
            <a:off x="1668080" y="7256977"/>
            <a:ext cx="3169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Название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4104538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2405CB4-221B-460C-B45F-646913891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065"/>
            <a:ext cx="6858000" cy="969293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9DBBAD-6DD0-4BE6-92B1-B5A6BE7F8F12}"/>
              </a:ext>
            </a:extLst>
          </p:cNvPr>
          <p:cNvSpPr txBox="1"/>
          <p:nvPr/>
        </p:nvSpPr>
        <p:spPr>
          <a:xfrm>
            <a:off x="1210069" y="7986096"/>
            <a:ext cx="4437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Шрифт ITC Avant </a:t>
            </a:r>
            <a:r>
              <a:rPr lang="ru-RU" dirty="0" err="1">
                <a:latin typeface="ITC Avant Garde Gothic Demi" panose="020B0802020202020204" pitchFamily="34" charset="0"/>
              </a:rPr>
              <a:t>Garde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Gothic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Demi</a:t>
            </a:r>
            <a:endParaRPr lang="ru-RU" dirty="0">
              <a:latin typeface="ITC Avant Garde Gothic Demi" panose="020B08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90B990-9BD8-4590-B126-447A0EE8CDFD}"/>
              </a:ext>
            </a:extLst>
          </p:cNvPr>
          <p:cNvSpPr txBox="1"/>
          <p:nvPr/>
        </p:nvSpPr>
        <p:spPr>
          <a:xfrm>
            <a:off x="2769781" y="3319497"/>
            <a:ext cx="36438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D05213-FE61-4632-B333-C86F02E53A87}"/>
              </a:ext>
            </a:extLst>
          </p:cNvPr>
          <p:cNvSpPr txBox="1"/>
          <p:nvPr/>
        </p:nvSpPr>
        <p:spPr>
          <a:xfrm>
            <a:off x="1939049" y="3918488"/>
            <a:ext cx="45658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 Иванович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E7F8B9-03FD-4968-A5B7-FCFEC39CC73B}"/>
              </a:ext>
            </a:extLst>
          </p:cNvPr>
          <p:cNvSpPr txBox="1"/>
          <p:nvPr/>
        </p:nvSpPr>
        <p:spPr>
          <a:xfrm>
            <a:off x="399840" y="8576716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Ректор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517604-7D28-4FC6-A664-FB14F7641857}"/>
              </a:ext>
            </a:extLst>
          </p:cNvPr>
          <p:cNvSpPr txBox="1"/>
          <p:nvPr/>
        </p:nvSpPr>
        <p:spPr>
          <a:xfrm>
            <a:off x="5038909" y="8588290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С.Ю. ВОЛКОВ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6C1DBE-3571-43E2-AA3C-311E4B94756E}"/>
              </a:ext>
            </a:extLst>
          </p:cNvPr>
          <p:cNvSpPr txBox="1"/>
          <p:nvPr/>
        </p:nvSpPr>
        <p:spPr>
          <a:xfrm>
            <a:off x="2769781" y="8974976"/>
            <a:ext cx="131843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dirty="0">
                <a:latin typeface="ITC Avant Garde Gothic Demi" panose="020B0802020202020204" pitchFamily="34" charset="0"/>
              </a:rPr>
              <a:t>Г. Бишкек</a:t>
            </a:r>
            <a:r>
              <a:rPr lang="en-US" sz="1100" dirty="0">
                <a:latin typeface="ITC Avant Garde Gothic Demi" panose="020B0802020202020204" pitchFamily="34" charset="0"/>
              </a:rPr>
              <a:t>,</a:t>
            </a:r>
            <a:r>
              <a:rPr lang="ru-RU" sz="1100" dirty="0">
                <a:latin typeface="ITC Avant Garde Gothic Demi" panose="020B0802020202020204" pitchFamily="34" charset="0"/>
              </a:rPr>
              <a:t> 2026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81B29A-AD34-498C-A339-57A25008D538}"/>
              </a:ext>
            </a:extLst>
          </p:cNvPr>
          <p:cNvSpPr txBox="1"/>
          <p:nvPr/>
        </p:nvSpPr>
        <p:spPr>
          <a:xfrm>
            <a:off x="2478309" y="7132016"/>
            <a:ext cx="3169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Название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2991399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6EECADC-0D56-41A0-9529-BF81A8EEB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342" y="-1"/>
            <a:ext cx="7002684" cy="99014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A5F9DD5-CDEB-48E3-8475-59BFB56323D1}"/>
              </a:ext>
            </a:extLst>
          </p:cNvPr>
          <p:cNvSpPr txBox="1"/>
          <p:nvPr/>
        </p:nvSpPr>
        <p:spPr>
          <a:xfrm>
            <a:off x="1210069" y="7777751"/>
            <a:ext cx="4437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Шрифт ITC Avant </a:t>
            </a:r>
            <a:r>
              <a:rPr lang="ru-RU" dirty="0" err="1">
                <a:latin typeface="ITC Avant Garde Gothic Demi" panose="020B0802020202020204" pitchFamily="34" charset="0"/>
              </a:rPr>
              <a:t>Garde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Gothic</a:t>
            </a:r>
            <a:r>
              <a:rPr lang="ru-RU" dirty="0">
                <a:latin typeface="ITC Avant Garde Gothic Demi" panose="020B0802020202020204" pitchFamily="34" charset="0"/>
              </a:rPr>
              <a:t> </a:t>
            </a:r>
            <a:r>
              <a:rPr lang="ru-RU" dirty="0" err="1">
                <a:latin typeface="ITC Avant Garde Gothic Demi" panose="020B0802020202020204" pitchFamily="34" charset="0"/>
              </a:rPr>
              <a:t>Demi</a:t>
            </a:r>
            <a:endParaRPr lang="ru-RU" dirty="0">
              <a:latin typeface="ITC Avant Garde Gothic Demi" panose="020B08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235972-3BAC-4002-BAD0-7F87DE50D0D4}"/>
              </a:ext>
            </a:extLst>
          </p:cNvPr>
          <p:cNvSpPr txBox="1"/>
          <p:nvPr/>
        </p:nvSpPr>
        <p:spPr>
          <a:xfrm>
            <a:off x="2224687" y="4219281"/>
            <a:ext cx="36438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6D6980-D79E-46CF-8A80-64BF80C70BA0}"/>
              </a:ext>
            </a:extLst>
          </p:cNvPr>
          <p:cNvSpPr txBox="1"/>
          <p:nvPr/>
        </p:nvSpPr>
        <p:spPr>
          <a:xfrm>
            <a:off x="1431049" y="4763735"/>
            <a:ext cx="45658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ITC Avant Garde Gothic Demi" panose="020B0802020202020204" pitchFamily="34" charset="0"/>
              </a:rPr>
              <a:t>Иван Иванович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7D5598-E64C-4A1C-BA70-88807BF352E7}"/>
              </a:ext>
            </a:extLst>
          </p:cNvPr>
          <p:cNvSpPr txBox="1"/>
          <p:nvPr/>
        </p:nvSpPr>
        <p:spPr>
          <a:xfrm>
            <a:off x="399840" y="8368371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Ректор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D13619-7255-4C22-888E-A2F6208D60C7}"/>
              </a:ext>
            </a:extLst>
          </p:cNvPr>
          <p:cNvSpPr txBox="1"/>
          <p:nvPr/>
        </p:nvSpPr>
        <p:spPr>
          <a:xfrm>
            <a:off x="5038909" y="8379945"/>
            <a:ext cx="44378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ITC Avant Garde Gothic Demi" panose="020B0802020202020204" pitchFamily="34" charset="0"/>
              </a:rPr>
              <a:t>С.Ю. ВОЛКОВ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DE8E45-833F-457E-A108-38E93B68144D}"/>
              </a:ext>
            </a:extLst>
          </p:cNvPr>
          <p:cNvSpPr txBox="1"/>
          <p:nvPr/>
        </p:nvSpPr>
        <p:spPr>
          <a:xfrm>
            <a:off x="2769781" y="8766631"/>
            <a:ext cx="131843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dirty="0">
                <a:latin typeface="ITC Avant Garde Gothic Demi" panose="020B0802020202020204" pitchFamily="34" charset="0"/>
              </a:rPr>
              <a:t>Г. Бишкек</a:t>
            </a:r>
            <a:r>
              <a:rPr lang="en-US" sz="1100" dirty="0">
                <a:latin typeface="ITC Avant Garde Gothic Demi" panose="020B0802020202020204" pitchFamily="34" charset="0"/>
              </a:rPr>
              <a:t>,</a:t>
            </a:r>
            <a:r>
              <a:rPr lang="ru-RU" sz="1100" dirty="0">
                <a:latin typeface="ITC Avant Garde Gothic Demi" panose="020B0802020202020204" pitchFamily="34" charset="0"/>
              </a:rPr>
              <a:t> 2026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8F9C8B-05EA-46C7-99E6-D83DE697C0F5}"/>
              </a:ext>
            </a:extLst>
          </p:cNvPr>
          <p:cNvSpPr txBox="1"/>
          <p:nvPr/>
        </p:nvSpPr>
        <p:spPr>
          <a:xfrm>
            <a:off x="1844188" y="7113109"/>
            <a:ext cx="3169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ITC Avant Garde Gothic Demi" panose="020B0802020202020204" pitchFamily="34" charset="0"/>
              </a:rPr>
              <a:t>Название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22497369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178</Words>
  <Application>Microsoft Office PowerPoint</Application>
  <PresentationFormat>Лист A4 (210x297 мм)</PresentationFormat>
  <Paragraphs>56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ITC Avant Garde Gothic Demi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 Admin</dc:creator>
  <cp:lastModifiedBy>Admin Admin</cp:lastModifiedBy>
  <cp:revision>2</cp:revision>
  <dcterms:created xsi:type="dcterms:W3CDTF">2026-04-16T10:25:01Z</dcterms:created>
  <dcterms:modified xsi:type="dcterms:W3CDTF">2026-04-16T10:37:48Z</dcterms:modified>
</cp:coreProperties>
</file>